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E57F-EF68-4ECA-9977-DA031DE362EE}" type="datetimeFigureOut">
              <a:rPr lang="de-DE" smtClean="0"/>
              <a:t>11.08.2025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E7E9-FF66-45F4-B2AD-B6589E3096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3615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E57F-EF68-4ECA-9977-DA031DE362EE}" type="datetimeFigureOut">
              <a:rPr lang="de-DE" smtClean="0"/>
              <a:t>11.08.2025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E7E9-FF66-45F4-B2AD-B6589E3096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30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E57F-EF68-4ECA-9977-DA031DE362EE}" type="datetimeFigureOut">
              <a:rPr lang="de-DE" smtClean="0"/>
              <a:t>11.08.2025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E7E9-FF66-45F4-B2AD-B6589E3096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4816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E57F-EF68-4ECA-9977-DA031DE362EE}" type="datetimeFigureOut">
              <a:rPr lang="de-DE" smtClean="0"/>
              <a:t>11.08.2025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E7E9-FF66-45F4-B2AD-B6589E3096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085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E57F-EF68-4ECA-9977-DA031DE362EE}" type="datetimeFigureOut">
              <a:rPr lang="de-DE" smtClean="0"/>
              <a:t>11.08.2025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E7E9-FF66-45F4-B2AD-B6589E3096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1305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E57F-EF68-4ECA-9977-DA031DE362EE}" type="datetimeFigureOut">
              <a:rPr lang="de-DE" smtClean="0"/>
              <a:t>11.08.2025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E7E9-FF66-45F4-B2AD-B6589E3096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335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E57F-EF68-4ECA-9977-DA031DE362EE}" type="datetimeFigureOut">
              <a:rPr lang="de-DE" smtClean="0"/>
              <a:t>11.08.2025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E7E9-FF66-45F4-B2AD-B6589E3096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875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E57F-EF68-4ECA-9977-DA031DE362EE}" type="datetimeFigureOut">
              <a:rPr lang="de-DE" smtClean="0"/>
              <a:t>11.08.2025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E7E9-FF66-45F4-B2AD-B6589E3096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9729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E57F-EF68-4ECA-9977-DA031DE362EE}" type="datetimeFigureOut">
              <a:rPr lang="de-DE" smtClean="0"/>
              <a:t>11.08.2025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E7E9-FF66-45F4-B2AD-B6589E3096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100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E57F-EF68-4ECA-9977-DA031DE362EE}" type="datetimeFigureOut">
              <a:rPr lang="de-DE" smtClean="0"/>
              <a:t>11.08.2025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E7E9-FF66-45F4-B2AD-B6589E3096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345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FE57F-EF68-4ECA-9977-DA031DE362EE}" type="datetimeFigureOut">
              <a:rPr lang="de-DE" smtClean="0"/>
              <a:t>11.08.2025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E7E9-FF66-45F4-B2AD-B6589E3096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3262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FE57F-EF68-4ECA-9977-DA031DE362EE}" type="datetimeFigureOut">
              <a:rPr lang="de-DE" smtClean="0"/>
              <a:t>11.08.2025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8E7E9-FF66-45F4-B2AD-B6589E3096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686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885440" y="223520"/>
            <a:ext cx="7020560" cy="6257667"/>
          </a:xfrm>
          <a:prstGeom prst="ellipse">
            <a:avLst/>
          </a:prstGeom>
          <a:solidFill>
            <a:schemeClr val="bg1"/>
          </a:solidFill>
          <a:ln w="104775" cap="rnd" cmpd="thickThin"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2885440" y="2411445"/>
            <a:ext cx="7333482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9600" b="1" cap="none" spc="0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M</a:t>
            </a:r>
            <a:r>
              <a:rPr lang="de-DE" sz="80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UNICH </a:t>
            </a:r>
            <a:r>
              <a:rPr lang="de-DE" sz="9600" b="1" cap="none" spc="0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D</a:t>
            </a:r>
            <a:r>
              <a:rPr lang="de-DE" sz="80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ARTS </a:t>
            </a:r>
          </a:p>
          <a:p>
            <a:pPr algn="ctr"/>
            <a:r>
              <a:rPr lang="de-DE" sz="9600" b="1" cap="none" spc="0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C</a:t>
            </a:r>
            <a:r>
              <a:rPr lang="de-DE" sz="80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HALLENGE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7341" y="1474542"/>
            <a:ext cx="3789680" cy="1209375"/>
          </a:xfrm>
          <a:prstGeom prst="rect">
            <a:avLst/>
          </a:prstGeom>
          <a:effectLst>
            <a:glow rad="127000">
              <a:schemeClr val="bg1"/>
            </a:glow>
            <a:softEdge rad="0"/>
          </a:effectLst>
        </p:spPr>
      </p:pic>
      <p:sp>
        <p:nvSpPr>
          <p:cNvPr id="7" name="Abgerundetes Rechteck 6"/>
          <p:cNvSpPr/>
          <p:nvPr/>
        </p:nvSpPr>
        <p:spPr>
          <a:xfrm>
            <a:off x="5077459" y="806824"/>
            <a:ext cx="2748729" cy="549454"/>
          </a:xfrm>
          <a:prstGeom prst="roundRect">
            <a:avLst/>
          </a:prstGeom>
          <a:solidFill>
            <a:schemeClr val="bg1"/>
          </a:solidFill>
          <a:ln w="50800" cmpd="thickThin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200" b="1" dirty="0">
                <a:solidFill>
                  <a:srgbClr val="FF0000"/>
                </a:solidFill>
                <a:latin typeface="AR DARLING" panose="02000000000000000000" pitchFamily="2" charset="0"/>
              </a:rPr>
              <a:t>2026</a:t>
            </a:r>
          </a:p>
        </p:txBody>
      </p:sp>
    </p:spTree>
    <p:extLst>
      <p:ext uri="{BB962C8B-B14F-4D97-AF65-F5344CB8AC3E}">
        <p14:creationId xmlns:p14="http://schemas.microsoft.com/office/powerpoint/2010/main" val="3734773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Breitbild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 DARLING</vt:lpstr>
      <vt:lpstr>Arial</vt:lpstr>
      <vt:lpstr>Calibri</vt:lpstr>
      <vt:lpstr>Calibri Light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Anton Bauer</dc:creator>
  <cp:lastModifiedBy>Anton Bauer</cp:lastModifiedBy>
  <cp:revision>5</cp:revision>
  <dcterms:created xsi:type="dcterms:W3CDTF">2019-02-28T10:19:28Z</dcterms:created>
  <dcterms:modified xsi:type="dcterms:W3CDTF">2025-08-11T07:18:09Z</dcterms:modified>
</cp:coreProperties>
</file>